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Montserrat-regular.fntdata"/><Relationship Id="rId13" Type="http://schemas.openxmlformats.org/officeDocument/2006/relationships/font" Target="fonts/MontserratMedium-bold.fntdata"/><Relationship Id="rId18" Type="http://schemas.openxmlformats.org/officeDocument/2006/relationships/customXml" Target="../customXml/item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Medium-regular.fntdata"/><Relationship Id="rId17" Type="http://schemas.openxmlformats.org/officeDocument/2006/relationships/font" Target="fonts/MontserratExtraBold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ExtraBold-bold.fntdata"/><Relationship Id="rId20" Type="http://schemas.openxmlformats.org/officeDocument/2006/relationships/customXml" Target="../customXml/item3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Medium-boldItalic.fntdata"/><Relationship Id="rId10" Type="http://schemas.openxmlformats.org/officeDocument/2006/relationships/font" Target="fonts/Montserrat-italic.fntdata"/><Relationship Id="rId19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bold.fntdata"/><Relationship Id="rId14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0f65d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0f65d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Creating first RDS Instance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6572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RDS?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Creating First RDS Instance in the AWS Console.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97400" y="45507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77775" y="1266125"/>
            <a:ext cx="535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RDS is relational database.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Most commonly used.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Database relationships in the form of tables.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 is stored in the form of tables that contains rows and columns.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1F0D5893-7A47-47E7-9B5B-CE0B24EE6DE3}"/>
</file>

<file path=customXml/itemProps2.xml><?xml version="1.0" encoding="utf-8"?>
<ds:datastoreItem xmlns:ds="http://schemas.openxmlformats.org/officeDocument/2006/customXml" ds:itemID="{75509E2A-3E95-4014-BA3A-38301F38A10E}"/>
</file>

<file path=customXml/itemProps3.xml><?xml version="1.0" encoding="utf-8"?>
<ds:datastoreItem xmlns:ds="http://schemas.openxmlformats.org/officeDocument/2006/customXml" ds:itemID="{CFF8A907-F893-41AD-8D1A-33BC2996134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